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1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77" r:id="rId7"/>
    <p:sldId id="263" r:id="rId8"/>
    <p:sldId id="264" r:id="rId9"/>
    <p:sldId id="265" r:id="rId10"/>
    <p:sldId id="278" r:id="rId11"/>
    <p:sldId id="267" r:id="rId12"/>
    <p:sldId id="268" r:id="rId13"/>
    <p:sldId id="279" r:id="rId14"/>
    <p:sldId id="270" r:id="rId15"/>
    <p:sldId id="271" r:id="rId16"/>
    <p:sldId id="280" r:id="rId17"/>
    <p:sldId id="273" r:id="rId18"/>
    <p:sldId id="281" r:id="rId19"/>
    <p:sldId id="275" r:id="rId20"/>
    <p:sldId id="276" r:id="rId21"/>
    <p:sldId id="259" r:id="rId22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6">
          <p15:clr>
            <a:srgbClr val="A4A3A4"/>
          </p15:clr>
        </p15:guide>
        <p15:guide id="4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23E1F5-F583-4925-B622-429DA19C4F73}" v="141" dt="2018-09-19T15:43:13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2" autoAdjust="0"/>
    <p:restoredTop sz="86300" autoAdjust="0"/>
  </p:normalViewPr>
  <p:slideViewPr>
    <p:cSldViewPr snapToGrid="0" snapToObjects="1" showGuides="1">
      <p:cViewPr varScale="1">
        <p:scale>
          <a:sx n="99" d="100"/>
          <a:sy n="99" d="100"/>
        </p:scale>
        <p:origin x="883" y="58"/>
      </p:cViewPr>
      <p:guideLst>
        <p:guide orient="horz" pos="2160"/>
        <p:guide pos="2880"/>
        <p:guide orient="horz" pos="1626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605D3-16DF-DF43-AE35-A9E379D47CEE}" type="datetimeFigureOut">
              <a:rPr lang="nl-NL" smtClean="0"/>
              <a:t>19-9-2018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FEC66-6BFA-9A4F-8C14-93D2FB19A6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019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FEC66-6BFA-9A4F-8C14-93D2FB19A68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83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FCA8E2F6-843A-4133-AE28-E263528D2A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451B122A-7869-4B6C-8EBA-E2D89A5134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 err="1"/>
              <a:t>Subtrection</a:t>
            </a:r>
            <a:r>
              <a:rPr lang="nl-NL" altLang="nl-NL" dirty="0"/>
              <a:t> </a:t>
            </a:r>
            <a:r>
              <a:rPr lang="nl-NL" altLang="nl-NL" dirty="0" err="1"/>
              <a:t>cube</a:t>
            </a:r>
            <a:r>
              <a:rPr lang="nl-NL" altLang="nl-NL" dirty="0"/>
              <a:t>  NOT IS </a:t>
            </a:r>
            <a:r>
              <a:rPr lang="nl-NL" altLang="nl-NL" dirty="0" err="1"/>
              <a:t>onecombliment</a:t>
            </a:r>
            <a:endParaRPr lang="nl-NL" altLang="nl-NL" dirty="0"/>
          </a:p>
          <a:p>
            <a:endParaRPr lang="nl-NL" altLang="nl-NL" dirty="0"/>
          </a:p>
          <a:p>
            <a:pPr marL="171450" indent="-171450">
              <a:buFontTx/>
              <a:buChar char="-"/>
            </a:pPr>
            <a:r>
              <a:rPr lang="nl-NL" altLang="nl-NL" dirty="0"/>
              <a:t>0 + 0</a:t>
            </a:r>
          </a:p>
          <a:p>
            <a:pPr marL="171450" indent="-171450">
              <a:buFontTx/>
              <a:buChar char="-"/>
            </a:pPr>
            <a:r>
              <a:rPr lang="nl-NL" altLang="nl-NL" dirty="0"/>
              <a:t> +3</a:t>
            </a:r>
          </a:p>
          <a:p>
            <a:pPr marL="171450" indent="-171450">
              <a:buFontTx/>
              <a:buChar char="-"/>
            </a:pPr>
            <a:endParaRPr lang="nl-NL" altLang="nl-NL" dirty="0"/>
          </a:p>
        </p:txBody>
      </p:sp>
      <p:sp>
        <p:nvSpPr>
          <p:cNvPr id="24580" name="Header Placeholder 3">
            <a:extLst>
              <a:ext uri="{FF2B5EF4-FFF2-40B4-BE49-F238E27FC236}">
                <a16:creationId xmlns:a16="http://schemas.microsoft.com/office/drawing/2014/main" id="{259CF94E-71CD-4419-AF62-5BB43E64C5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24581" name="Date Placeholder 4">
            <a:extLst>
              <a:ext uri="{FF2B5EF4-FFF2-40B4-BE49-F238E27FC236}">
                <a16:creationId xmlns:a16="http://schemas.microsoft.com/office/drawing/2014/main" id="{9C1D3524-F0E5-4C42-915C-122AD00597E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FBF52A7-F699-435A-8223-B06FA5F86640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24582" name="Footer Placeholder 5">
            <a:extLst>
              <a:ext uri="{FF2B5EF4-FFF2-40B4-BE49-F238E27FC236}">
                <a16:creationId xmlns:a16="http://schemas.microsoft.com/office/drawing/2014/main" id="{44ABB72B-CE07-494B-84B8-595C8A6921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24583" name="Slide Number Placeholder 6">
            <a:extLst>
              <a:ext uri="{FF2B5EF4-FFF2-40B4-BE49-F238E27FC236}">
                <a16:creationId xmlns:a16="http://schemas.microsoft.com/office/drawing/2014/main" id="{A8CE0E39-8C57-4893-9918-93E53FE58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01967A-9C19-4FCC-97E8-233D1C3F1DFF}" type="slidenum">
              <a:rPr lang="en-US" altLang="nl-NL" sz="1200" smtClean="0"/>
              <a:pPr/>
              <a:t>11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23111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8D985732-656E-4EC6-8C14-CA611C1002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70EDFE09-0465-44D8-8159-1AA733C1E6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26628" name="Header Placeholder 3">
            <a:extLst>
              <a:ext uri="{FF2B5EF4-FFF2-40B4-BE49-F238E27FC236}">
                <a16:creationId xmlns:a16="http://schemas.microsoft.com/office/drawing/2014/main" id="{C7988C19-BFB0-463E-B4CC-98B048FE43A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26629" name="Date Placeholder 4">
            <a:extLst>
              <a:ext uri="{FF2B5EF4-FFF2-40B4-BE49-F238E27FC236}">
                <a16:creationId xmlns:a16="http://schemas.microsoft.com/office/drawing/2014/main" id="{D2DFA8DE-E78C-4C1B-97FC-F861AD45E5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F5CB8B6-89B1-436F-9644-405B354BC316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26630" name="Footer Placeholder 5">
            <a:extLst>
              <a:ext uri="{FF2B5EF4-FFF2-40B4-BE49-F238E27FC236}">
                <a16:creationId xmlns:a16="http://schemas.microsoft.com/office/drawing/2014/main" id="{130D65C6-849A-43A5-A816-F0A04B0F01D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26631" name="Slide Number Placeholder 6">
            <a:extLst>
              <a:ext uri="{FF2B5EF4-FFF2-40B4-BE49-F238E27FC236}">
                <a16:creationId xmlns:a16="http://schemas.microsoft.com/office/drawing/2014/main" id="{C3ACE0E0-84DB-4867-B093-3E8FF3A5E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E7CE26-EA71-4F54-879F-F194E41F6850}" type="slidenum">
              <a:rPr lang="en-US" altLang="nl-NL" sz="1200" smtClean="0"/>
              <a:pPr/>
              <a:t>12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410940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F5B00818-4471-4543-8B77-CE6E6E8ABC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4FBFF11E-674D-44CE-9808-AF60C1694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0244" name="Header Placeholder 3">
            <a:extLst>
              <a:ext uri="{FF2B5EF4-FFF2-40B4-BE49-F238E27FC236}">
                <a16:creationId xmlns:a16="http://schemas.microsoft.com/office/drawing/2014/main" id="{2F1D97F8-407C-48D2-806D-D3F231E7B7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245" name="Date Placeholder 4">
            <a:extLst>
              <a:ext uri="{FF2B5EF4-FFF2-40B4-BE49-F238E27FC236}">
                <a16:creationId xmlns:a16="http://schemas.microsoft.com/office/drawing/2014/main" id="{6BC8737B-22BC-42E5-BF88-0CD8E145A96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0BB7C6-80C5-4BBE-A8CD-153D50B28708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10246" name="Footer Placeholder 5">
            <a:extLst>
              <a:ext uri="{FF2B5EF4-FFF2-40B4-BE49-F238E27FC236}">
                <a16:creationId xmlns:a16="http://schemas.microsoft.com/office/drawing/2014/main" id="{F9992FC0-3EA3-428F-822F-613D4D6CD5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247" name="Slide Number Placeholder 6">
            <a:extLst>
              <a:ext uri="{FF2B5EF4-FFF2-40B4-BE49-F238E27FC236}">
                <a16:creationId xmlns:a16="http://schemas.microsoft.com/office/drawing/2014/main" id="{37868547-90F4-42DF-9B6E-FFFD8FAEDE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01F594-B083-4631-BBA7-9DF475EEB16F}" type="slidenum">
              <a:rPr lang="en-US" altLang="nl-NL" sz="1200" smtClean="0"/>
              <a:pPr/>
              <a:t>13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887747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8DDD45FF-969F-49E0-9757-7928137C99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ACCF2455-A492-4B6D-A8D4-3169486FC6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Daarna, zet je er een nul </a:t>
            </a:r>
            <a:r>
              <a:rPr lang="nl-NL" altLang="nl-NL" dirty="0" err="1"/>
              <a:t>achetr</a:t>
            </a:r>
            <a:r>
              <a:rPr lang="nl-NL" altLang="nl-NL" dirty="0"/>
              <a:t>. </a:t>
            </a:r>
          </a:p>
        </p:txBody>
      </p:sp>
      <p:sp>
        <p:nvSpPr>
          <p:cNvPr id="30724" name="Header Placeholder 3">
            <a:extLst>
              <a:ext uri="{FF2B5EF4-FFF2-40B4-BE49-F238E27FC236}">
                <a16:creationId xmlns:a16="http://schemas.microsoft.com/office/drawing/2014/main" id="{A8EE4B85-C326-42A0-A871-1A1C738AA57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0725" name="Date Placeholder 4">
            <a:extLst>
              <a:ext uri="{FF2B5EF4-FFF2-40B4-BE49-F238E27FC236}">
                <a16:creationId xmlns:a16="http://schemas.microsoft.com/office/drawing/2014/main" id="{0DC69FF7-12D8-4885-B541-2AC2121979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88C747-EE1B-463F-B5EF-4E032C266096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30726" name="Footer Placeholder 5">
            <a:extLst>
              <a:ext uri="{FF2B5EF4-FFF2-40B4-BE49-F238E27FC236}">
                <a16:creationId xmlns:a16="http://schemas.microsoft.com/office/drawing/2014/main" id="{4A15CDE3-A481-4B02-AB70-1634EDA4D0B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0727" name="Slide Number Placeholder 6">
            <a:extLst>
              <a:ext uri="{FF2B5EF4-FFF2-40B4-BE49-F238E27FC236}">
                <a16:creationId xmlns:a16="http://schemas.microsoft.com/office/drawing/2014/main" id="{4D9EA9CE-EC38-4900-A395-A35D5CA0F6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9FB080-FF2A-42BD-AEF0-D1B229697EDB}" type="slidenum">
              <a:rPr lang="en-US" altLang="nl-NL" sz="1200" smtClean="0"/>
              <a:pPr/>
              <a:t>14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51277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7046ED03-DD18-4ABE-9A94-B1D788BE4B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93C9007A-1071-4D9F-AE48-A238257BFF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32772" name="Header Placeholder 3">
            <a:extLst>
              <a:ext uri="{FF2B5EF4-FFF2-40B4-BE49-F238E27FC236}">
                <a16:creationId xmlns:a16="http://schemas.microsoft.com/office/drawing/2014/main" id="{9C2BFA32-4F73-4731-A97A-69089B808C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2773" name="Date Placeholder 4">
            <a:extLst>
              <a:ext uri="{FF2B5EF4-FFF2-40B4-BE49-F238E27FC236}">
                <a16:creationId xmlns:a16="http://schemas.microsoft.com/office/drawing/2014/main" id="{A4871B6A-6824-41D4-A75B-A025A569F68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89A48E-6C94-4C21-9157-47970BE0340E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32774" name="Footer Placeholder 5">
            <a:extLst>
              <a:ext uri="{FF2B5EF4-FFF2-40B4-BE49-F238E27FC236}">
                <a16:creationId xmlns:a16="http://schemas.microsoft.com/office/drawing/2014/main" id="{8D3EFBC3-85E0-4983-90E8-F05ADA03513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2775" name="Slide Number Placeholder 6">
            <a:extLst>
              <a:ext uri="{FF2B5EF4-FFF2-40B4-BE49-F238E27FC236}">
                <a16:creationId xmlns:a16="http://schemas.microsoft.com/office/drawing/2014/main" id="{5E187FDE-F8D9-49BE-8E90-C7EFC46F36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AFB3CF-07FB-4BF4-BF20-3C314DC65971}" type="slidenum">
              <a:rPr lang="en-US" altLang="nl-NL" sz="1200" smtClean="0"/>
              <a:pPr/>
              <a:t>15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410730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F5B00818-4471-4543-8B77-CE6E6E8ABC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4FBFF11E-674D-44CE-9808-AF60C1694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0244" name="Header Placeholder 3">
            <a:extLst>
              <a:ext uri="{FF2B5EF4-FFF2-40B4-BE49-F238E27FC236}">
                <a16:creationId xmlns:a16="http://schemas.microsoft.com/office/drawing/2014/main" id="{2F1D97F8-407C-48D2-806D-D3F231E7B7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245" name="Date Placeholder 4">
            <a:extLst>
              <a:ext uri="{FF2B5EF4-FFF2-40B4-BE49-F238E27FC236}">
                <a16:creationId xmlns:a16="http://schemas.microsoft.com/office/drawing/2014/main" id="{6BC8737B-22BC-42E5-BF88-0CD8E145A96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0BB7C6-80C5-4BBE-A8CD-153D50B28708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10246" name="Footer Placeholder 5">
            <a:extLst>
              <a:ext uri="{FF2B5EF4-FFF2-40B4-BE49-F238E27FC236}">
                <a16:creationId xmlns:a16="http://schemas.microsoft.com/office/drawing/2014/main" id="{F9992FC0-3EA3-428F-822F-613D4D6CD5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247" name="Slide Number Placeholder 6">
            <a:extLst>
              <a:ext uri="{FF2B5EF4-FFF2-40B4-BE49-F238E27FC236}">
                <a16:creationId xmlns:a16="http://schemas.microsoft.com/office/drawing/2014/main" id="{37868547-90F4-42DF-9B6E-FFFD8FAEDE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01F594-B083-4631-BBA7-9DF475EEB16F}" type="slidenum">
              <a:rPr lang="en-US" altLang="nl-NL" sz="1200" smtClean="0"/>
              <a:pPr/>
              <a:t>16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697142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1EDBD3A8-0242-483C-BF06-3695D1F9B6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5E1FE314-9D4D-43D1-9676-039C584602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Verschillen: i/0 bus de </a:t>
            </a:r>
            <a:r>
              <a:rPr lang="nl-NL" altLang="nl-NL" dirty="0" err="1"/>
              <a:t>achtbit</a:t>
            </a:r>
            <a:r>
              <a:rPr lang="nl-NL" altLang="nl-NL" dirty="0"/>
              <a:t> bus. </a:t>
            </a:r>
          </a:p>
        </p:txBody>
      </p:sp>
      <p:sp>
        <p:nvSpPr>
          <p:cNvPr id="36868" name="Header Placeholder 3">
            <a:extLst>
              <a:ext uri="{FF2B5EF4-FFF2-40B4-BE49-F238E27FC236}">
                <a16:creationId xmlns:a16="http://schemas.microsoft.com/office/drawing/2014/main" id="{ED97BB4D-2145-4FAE-8AFA-B92A4AB1F51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6869" name="Date Placeholder 4">
            <a:extLst>
              <a:ext uri="{FF2B5EF4-FFF2-40B4-BE49-F238E27FC236}">
                <a16:creationId xmlns:a16="http://schemas.microsoft.com/office/drawing/2014/main" id="{DBC80E6C-86AB-4030-9A99-F5BE41F56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D8840A-5E04-486F-AB2A-B84C0277D642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36870" name="Footer Placeholder 5">
            <a:extLst>
              <a:ext uri="{FF2B5EF4-FFF2-40B4-BE49-F238E27FC236}">
                <a16:creationId xmlns:a16="http://schemas.microsoft.com/office/drawing/2014/main" id="{552695E7-CF1F-40CF-B0A4-22715E65793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6871" name="Slide Number Placeholder 6">
            <a:extLst>
              <a:ext uri="{FF2B5EF4-FFF2-40B4-BE49-F238E27FC236}">
                <a16:creationId xmlns:a16="http://schemas.microsoft.com/office/drawing/2014/main" id="{8D7C04EB-856F-4208-A0F9-6A90350282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A36087-1101-497A-9334-5109474E212E}" type="slidenum">
              <a:rPr lang="en-US" altLang="nl-NL" sz="1200" smtClean="0"/>
              <a:pPr/>
              <a:t>17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29215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F5B00818-4471-4543-8B77-CE6E6E8ABC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4FBFF11E-674D-44CE-9808-AF60C1694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10244" name="Header Placeholder 3">
            <a:extLst>
              <a:ext uri="{FF2B5EF4-FFF2-40B4-BE49-F238E27FC236}">
                <a16:creationId xmlns:a16="http://schemas.microsoft.com/office/drawing/2014/main" id="{2F1D97F8-407C-48D2-806D-D3F231E7B7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245" name="Date Placeholder 4">
            <a:extLst>
              <a:ext uri="{FF2B5EF4-FFF2-40B4-BE49-F238E27FC236}">
                <a16:creationId xmlns:a16="http://schemas.microsoft.com/office/drawing/2014/main" id="{6BC8737B-22BC-42E5-BF88-0CD8E145A96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0BB7C6-80C5-4BBE-A8CD-153D50B28708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10246" name="Footer Placeholder 5">
            <a:extLst>
              <a:ext uri="{FF2B5EF4-FFF2-40B4-BE49-F238E27FC236}">
                <a16:creationId xmlns:a16="http://schemas.microsoft.com/office/drawing/2014/main" id="{F9992FC0-3EA3-428F-822F-613D4D6CD5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247" name="Slide Number Placeholder 6">
            <a:extLst>
              <a:ext uri="{FF2B5EF4-FFF2-40B4-BE49-F238E27FC236}">
                <a16:creationId xmlns:a16="http://schemas.microsoft.com/office/drawing/2014/main" id="{37868547-90F4-42DF-9B6E-FFFD8FAEDE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01F594-B083-4631-BBA7-9DF475EEB16F}" type="slidenum">
              <a:rPr lang="en-US" altLang="nl-NL" sz="1200" smtClean="0"/>
              <a:pPr/>
              <a:t>18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705066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99716D7B-C2DB-4BB9-A7DA-4C29206081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6C2BEEC9-CFF7-4BA3-8EEA-9E8F28FC0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40964" name="Header Placeholder 3">
            <a:extLst>
              <a:ext uri="{FF2B5EF4-FFF2-40B4-BE49-F238E27FC236}">
                <a16:creationId xmlns:a16="http://schemas.microsoft.com/office/drawing/2014/main" id="{6EA99F30-9AD6-41CF-A235-FB2D2F955AB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40965" name="Date Placeholder 4">
            <a:extLst>
              <a:ext uri="{FF2B5EF4-FFF2-40B4-BE49-F238E27FC236}">
                <a16:creationId xmlns:a16="http://schemas.microsoft.com/office/drawing/2014/main" id="{0CF48F7D-59A7-4CEA-AC62-E978563BC37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339366-CAA5-4E56-97D0-EA20F198DEDB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40966" name="Footer Placeholder 5">
            <a:extLst>
              <a:ext uri="{FF2B5EF4-FFF2-40B4-BE49-F238E27FC236}">
                <a16:creationId xmlns:a16="http://schemas.microsoft.com/office/drawing/2014/main" id="{FC42D5AA-25DD-461E-B472-62D711F5520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40967" name="Slide Number Placeholder 6">
            <a:extLst>
              <a:ext uri="{FF2B5EF4-FFF2-40B4-BE49-F238E27FC236}">
                <a16:creationId xmlns:a16="http://schemas.microsoft.com/office/drawing/2014/main" id="{810291CB-EFD2-42A7-A3C6-67FF40270A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447FA-7647-4EE5-9379-AC85B88C9796}" type="slidenum">
              <a:rPr lang="en-US" altLang="nl-NL" sz="1200" smtClean="0"/>
              <a:pPr/>
              <a:t>19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956630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D8147196-AF6B-4AE6-96F6-1F0ACC25D4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FE43A-7CD1-472A-ADA0-BD096186A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endParaRPr lang="nl-NL" dirty="0"/>
          </a:p>
        </p:txBody>
      </p:sp>
      <p:sp>
        <p:nvSpPr>
          <p:cNvPr id="43012" name="Header Placeholder 3">
            <a:extLst>
              <a:ext uri="{FF2B5EF4-FFF2-40B4-BE49-F238E27FC236}">
                <a16:creationId xmlns:a16="http://schemas.microsoft.com/office/drawing/2014/main" id="{B6286D4A-54AC-481B-A1D8-6E56FE6BA16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43013" name="Date Placeholder 4">
            <a:extLst>
              <a:ext uri="{FF2B5EF4-FFF2-40B4-BE49-F238E27FC236}">
                <a16:creationId xmlns:a16="http://schemas.microsoft.com/office/drawing/2014/main" id="{C7ACBC0F-B8A0-43C4-9C91-7EAC390A10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E6DF11F-EC0F-4D20-A5CF-8392EC81E4BF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43014" name="Footer Placeholder 5">
            <a:extLst>
              <a:ext uri="{FF2B5EF4-FFF2-40B4-BE49-F238E27FC236}">
                <a16:creationId xmlns:a16="http://schemas.microsoft.com/office/drawing/2014/main" id="{BE27E7D0-AD7A-42EE-8831-A87FCD52C3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43015" name="Slide Number Placeholder 6">
            <a:extLst>
              <a:ext uri="{FF2B5EF4-FFF2-40B4-BE49-F238E27FC236}">
                <a16:creationId xmlns:a16="http://schemas.microsoft.com/office/drawing/2014/main" id="{DCBAE710-1234-4859-BB1D-5EFF07C4DB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A5108B-77FD-4EFB-B8C9-9E92A3B1F4CB}" type="slidenum">
              <a:rPr lang="en-US" altLang="nl-NL" sz="1200" smtClean="0"/>
              <a:pPr/>
              <a:t>20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64758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4F93F44-D4FD-4694-95FC-586DE7E987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2E3AB91-1B6D-45B4-A00C-F8D65E8D0F3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860C9F-528B-4172-8990-90F9B3FEF9B9}" type="datetime1">
              <a:rPr lang="en-US" altLang="nl-NL" smtClean="0"/>
              <a:pPr>
                <a:spcBef>
                  <a:spcPct val="0"/>
                </a:spcBef>
              </a:pPr>
              <a:t>9/19/2018</a:t>
            </a:fld>
            <a:endParaRPr lang="en-US" altLang="nl-NL"/>
          </a:p>
        </p:txBody>
      </p:sp>
      <p:sp>
        <p:nvSpPr>
          <p:cNvPr id="19460" name="Rectangle 6">
            <a:extLst>
              <a:ext uri="{FF2B5EF4-FFF2-40B4-BE49-F238E27FC236}">
                <a16:creationId xmlns:a16="http://schemas.microsoft.com/office/drawing/2014/main" id="{6759EB84-145B-4576-BF61-33BBF2B6A38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9461" name="Rectangle 7">
            <a:extLst>
              <a:ext uri="{FF2B5EF4-FFF2-40B4-BE49-F238E27FC236}">
                <a16:creationId xmlns:a16="http://schemas.microsoft.com/office/drawing/2014/main" id="{529024FC-1435-4129-9250-5B9B952FA2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63838B9-030A-4D0F-9697-8658F5A11D7D}" type="slidenum">
              <a:rPr lang="en-US" altLang="nl-NL" smtClean="0"/>
              <a:pPr>
                <a:spcBef>
                  <a:spcPct val="0"/>
                </a:spcBef>
              </a:pPr>
              <a:t>3</a:t>
            </a:fld>
            <a:endParaRPr lang="en-US" altLang="nl-NL"/>
          </a:p>
        </p:txBody>
      </p:sp>
      <p:sp>
        <p:nvSpPr>
          <p:cNvPr id="19462" name="Rectangle 2">
            <a:extLst>
              <a:ext uri="{FF2B5EF4-FFF2-40B4-BE49-F238E27FC236}">
                <a16:creationId xmlns:a16="http://schemas.microsoft.com/office/drawing/2014/main" id="{C2B72138-8AAE-420A-918E-F8F6FB1B37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3" name="Rectangle 3">
            <a:extLst>
              <a:ext uri="{FF2B5EF4-FFF2-40B4-BE49-F238E27FC236}">
                <a16:creationId xmlns:a16="http://schemas.microsoft.com/office/drawing/2014/main" id="{574D25D6-FC42-4DC3-BF0C-4F86A7320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060171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4F93F44-D4FD-4694-95FC-586DE7E987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2E3AB91-1B6D-45B4-A00C-F8D65E8D0F3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860C9F-528B-4172-8990-90F9B3FEF9B9}" type="datetime1">
              <a:rPr lang="en-US" altLang="nl-NL" smtClean="0"/>
              <a:pPr>
                <a:spcBef>
                  <a:spcPct val="0"/>
                </a:spcBef>
              </a:pPr>
              <a:t>9/19/2018</a:t>
            </a:fld>
            <a:endParaRPr lang="en-US" altLang="nl-NL"/>
          </a:p>
        </p:txBody>
      </p:sp>
      <p:sp>
        <p:nvSpPr>
          <p:cNvPr id="19460" name="Rectangle 6">
            <a:extLst>
              <a:ext uri="{FF2B5EF4-FFF2-40B4-BE49-F238E27FC236}">
                <a16:creationId xmlns:a16="http://schemas.microsoft.com/office/drawing/2014/main" id="{6759EB84-145B-4576-BF61-33BBF2B6A38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9461" name="Rectangle 7">
            <a:extLst>
              <a:ext uri="{FF2B5EF4-FFF2-40B4-BE49-F238E27FC236}">
                <a16:creationId xmlns:a16="http://schemas.microsoft.com/office/drawing/2014/main" id="{529024FC-1435-4129-9250-5B9B952FA2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63838B9-030A-4D0F-9697-8658F5A11D7D}" type="slidenum">
              <a:rPr lang="en-US" altLang="nl-NL" smtClean="0"/>
              <a:pPr>
                <a:spcBef>
                  <a:spcPct val="0"/>
                </a:spcBef>
              </a:pPr>
              <a:t>21</a:t>
            </a:fld>
            <a:endParaRPr lang="en-US" altLang="nl-NL"/>
          </a:p>
        </p:txBody>
      </p:sp>
      <p:sp>
        <p:nvSpPr>
          <p:cNvPr id="19462" name="Rectangle 2">
            <a:extLst>
              <a:ext uri="{FF2B5EF4-FFF2-40B4-BE49-F238E27FC236}">
                <a16:creationId xmlns:a16="http://schemas.microsoft.com/office/drawing/2014/main" id="{C2B72138-8AAE-420A-918E-F8F6FB1B37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3" name="Rectangle 3">
            <a:extLst>
              <a:ext uri="{FF2B5EF4-FFF2-40B4-BE49-F238E27FC236}">
                <a16:creationId xmlns:a16="http://schemas.microsoft.com/office/drawing/2014/main" id="{574D25D6-FC42-4DC3-BF0C-4F86A7320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247006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F5B00818-4471-4543-8B77-CE6E6E8ABC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4FBFF11E-674D-44CE-9808-AF60C1694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0244" name="Header Placeholder 3">
            <a:extLst>
              <a:ext uri="{FF2B5EF4-FFF2-40B4-BE49-F238E27FC236}">
                <a16:creationId xmlns:a16="http://schemas.microsoft.com/office/drawing/2014/main" id="{2F1D97F8-407C-48D2-806D-D3F231E7B7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245" name="Date Placeholder 4">
            <a:extLst>
              <a:ext uri="{FF2B5EF4-FFF2-40B4-BE49-F238E27FC236}">
                <a16:creationId xmlns:a16="http://schemas.microsoft.com/office/drawing/2014/main" id="{6BC8737B-22BC-42E5-BF88-0CD8E145A96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0BB7C6-80C5-4BBE-A8CD-153D50B28708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10246" name="Footer Placeholder 5">
            <a:extLst>
              <a:ext uri="{FF2B5EF4-FFF2-40B4-BE49-F238E27FC236}">
                <a16:creationId xmlns:a16="http://schemas.microsoft.com/office/drawing/2014/main" id="{F9992FC0-3EA3-428F-822F-613D4D6CD5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247" name="Slide Number Placeholder 6">
            <a:extLst>
              <a:ext uri="{FF2B5EF4-FFF2-40B4-BE49-F238E27FC236}">
                <a16:creationId xmlns:a16="http://schemas.microsoft.com/office/drawing/2014/main" id="{37868547-90F4-42DF-9B6E-FFFD8FAEDE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01F594-B083-4631-BBA7-9DF475EEB16F}" type="slidenum">
              <a:rPr lang="en-US" altLang="nl-NL" sz="1200" smtClean="0"/>
              <a:pPr/>
              <a:t>4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644900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FCFBE7E7-F1D6-4DB1-8AC4-5A22431D07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895D20B5-0E85-4585-B7CA-3A4C8F7EF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12292" name="Header Placeholder 3">
            <a:extLst>
              <a:ext uri="{FF2B5EF4-FFF2-40B4-BE49-F238E27FC236}">
                <a16:creationId xmlns:a16="http://schemas.microsoft.com/office/drawing/2014/main" id="{588BA3B9-D7D7-4D25-A969-0D4389CD57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2293" name="Date Placeholder 4">
            <a:extLst>
              <a:ext uri="{FF2B5EF4-FFF2-40B4-BE49-F238E27FC236}">
                <a16:creationId xmlns:a16="http://schemas.microsoft.com/office/drawing/2014/main" id="{803A6C74-A188-464E-AC0E-3B012763E7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20152C-4FB1-48D7-8625-7A1FDFF7FCE5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12294" name="Footer Placeholder 5">
            <a:extLst>
              <a:ext uri="{FF2B5EF4-FFF2-40B4-BE49-F238E27FC236}">
                <a16:creationId xmlns:a16="http://schemas.microsoft.com/office/drawing/2014/main" id="{7802112C-265A-49FD-99D3-20730FBA603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2295" name="Slide Number Placeholder 6">
            <a:extLst>
              <a:ext uri="{FF2B5EF4-FFF2-40B4-BE49-F238E27FC236}">
                <a16:creationId xmlns:a16="http://schemas.microsoft.com/office/drawing/2014/main" id="{76492DA3-C498-4C10-87CB-56B7AE99AE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A79C9C-D7B7-4EEB-ACF0-F3416D3277F1}" type="slidenum">
              <a:rPr lang="en-US" altLang="nl-NL" sz="1200" smtClean="0"/>
              <a:pPr/>
              <a:t>5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382857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F5B00818-4471-4543-8B77-CE6E6E8ABC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4FBFF11E-674D-44CE-9808-AF60C1694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0244" name="Header Placeholder 3">
            <a:extLst>
              <a:ext uri="{FF2B5EF4-FFF2-40B4-BE49-F238E27FC236}">
                <a16:creationId xmlns:a16="http://schemas.microsoft.com/office/drawing/2014/main" id="{2F1D97F8-407C-48D2-806D-D3F231E7B7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245" name="Date Placeholder 4">
            <a:extLst>
              <a:ext uri="{FF2B5EF4-FFF2-40B4-BE49-F238E27FC236}">
                <a16:creationId xmlns:a16="http://schemas.microsoft.com/office/drawing/2014/main" id="{6BC8737B-22BC-42E5-BF88-0CD8E145A96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0BB7C6-80C5-4BBE-A8CD-153D50B28708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10246" name="Footer Placeholder 5">
            <a:extLst>
              <a:ext uri="{FF2B5EF4-FFF2-40B4-BE49-F238E27FC236}">
                <a16:creationId xmlns:a16="http://schemas.microsoft.com/office/drawing/2014/main" id="{F9992FC0-3EA3-428F-822F-613D4D6CD5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247" name="Slide Number Placeholder 6">
            <a:extLst>
              <a:ext uri="{FF2B5EF4-FFF2-40B4-BE49-F238E27FC236}">
                <a16:creationId xmlns:a16="http://schemas.microsoft.com/office/drawing/2014/main" id="{37868547-90F4-42DF-9B6E-FFFD8FAEDE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01F594-B083-4631-BBA7-9DF475EEB16F}" type="slidenum">
              <a:rPr lang="en-US" altLang="nl-NL" sz="1200" smtClean="0"/>
              <a:pPr/>
              <a:t>6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425128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333C5F7F-9B47-4747-833D-8B9B34CDD1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32C48EA2-CD17-4426-B686-174FD09C7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16388" name="Header Placeholder 3">
            <a:extLst>
              <a:ext uri="{FF2B5EF4-FFF2-40B4-BE49-F238E27FC236}">
                <a16:creationId xmlns:a16="http://schemas.microsoft.com/office/drawing/2014/main" id="{0420B209-4BC6-4833-BAE3-E09CB1A11B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6389" name="Date Placeholder 4">
            <a:extLst>
              <a:ext uri="{FF2B5EF4-FFF2-40B4-BE49-F238E27FC236}">
                <a16:creationId xmlns:a16="http://schemas.microsoft.com/office/drawing/2014/main" id="{1D74C443-E453-4E9B-AD8C-C65AD606E5B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52AE707-B994-46DD-BC29-F8F14E26E07D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16390" name="Footer Placeholder 5">
            <a:extLst>
              <a:ext uri="{FF2B5EF4-FFF2-40B4-BE49-F238E27FC236}">
                <a16:creationId xmlns:a16="http://schemas.microsoft.com/office/drawing/2014/main" id="{DEBB0D88-60A9-4634-B209-FCB02721AE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6391" name="Slide Number Placeholder 6">
            <a:extLst>
              <a:ext uri="{FF2B5EF4-FFF2-40B4-BE49-F238E27FC236}">
                <a16:creationId xmlns:a16="http://schemas.microsoft.com/office/drawing/2014/main" id="{BB1A4A50-0494-4B65-ADD7-4EF21DFAA7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21377A1-8EB0-4715-8696-471F601B0903}" type="slidenum">
              <a:rPr lang="en-US" altLang="nl-NL" sz="1200" smtClean="0"/>
              <a:pPr/>
              <a:t>7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065157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79F234B8-DE67-4C79-95C9-3FD7AD298A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8EA3A547-DBF3-4F4E-AC7C-F890E7DCD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18436" name="Header Placeholder 3">
            <a:extLst>
              <a:ext uri="{FF2B5EF4-FFF2-40B4-BE49-F238E27FC236}">
                <a16:creationId xmlns:a16="http://schemas.microsoft.com/office/drawing/2014/main" id="{F888E88C-8C85-492B-9D2E-DF034EE33AA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8437" name="Date Placeholder 4">
            <a:extLst>
              <a:ext uri="{FF2B5EF4-FFF2-40B4-BE49-F238E27FC236}">
                <a16:creationId xmlns:a16="http://schemas.microsoft.com/office/drawing/2014/main" id="{94F9C774-BE01-467C-BD46-E464716E785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2D6B89E-A7A0-4A12-B7B8-F255836D0237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18438" name="Footer Placeholder 5">
            <a:extLst>
              <a:ext uri="{FF2B5EF4-FFF2-40B4-BE49-F238E27FC236}">
                <a16:creationId xmlns:a16="http://schemas.microsoft.com/office/drawing/2014/main" id="{15B6D5B1-3CB2-4177-9E8E-EB8C115BD85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8439" name="Slide Number Placeholder 6">
            <a:extLst>
              <a:ext uri="{FF2B5EF4-FFF2-40B4-BE49-F238E27FC236}">
                <a16:creationId xmlns:a16="http://schemas.microsoft.com/office/drawing/2014/main" id="{EB201BFE-6517-43FE-A8A5-B26EDE44C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352374-7B46-4002-B788-EF42062AEF05}" type="slidenum">
              <a:rPr lang="en-US" altLang="nl-NL" sz="1200" smtClean="0"/>
              <a:pPr/>
              <a:t>8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65951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76E42D53-F58B-4688-8198-904A5881C4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D2037E7A-2F3B-479E-8632-1EBF848346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20484" name="Header Placeholder 3">
            <a:extLst>
              <a:ext uri="{FF2B5EF4-FFF2-40B4-BE49-F238E27FC236}">
                <a16:creationId xmlns:a16="http://schemas.microsoft.com/office/drawing/2014/main" id="{B4ED1115-92F6-4F24-AC7F-7454A625F2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20485" name="Date Placeholder 4">
            <a:extLst>
              <a:ext uri="{FF2B5EF4-FFF2-40B4-BE49-F238E27FC236}">
                <a16:creationId xmlns:a16="http://schemas.microsoft.com/office/drawing/2014/main" id="{6CC7CE98-C4D8-4F94-97B2-F82513C147E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3110FB1-DE11-416B-86FB-ADAA59DBA330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20486" name="Footer Placeholder 5">
            <a:extLst>
              <a:ext uri="{FF2B5EF4-FFF2-40B4-BE49-F238E27FC236}">
                <a16:creationId xmlns:a16="http://schemas.microsoft.com/office/drawing/2014/main" id="{5D02C013-C79D-468E-BF65-4FBF8EA398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20487" name="Slide Number Placeholder 6">
            <a:extLst>
              <a:ext uri="{FF2B5EF4-FFF2-40B4-BE49-F238E27FC236}">
                <a16:creationId xmlns:a16="http://schemas.microsoft.com/office/drawing/2014/main" id="{DAD6ECB8-5AE6-455B-B56C-B7C6763CBC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C592A8-C4DB-4CB0-AE03-4948A0B69D52}" type="slidenum">
              <a:rPr lang="en-US" altLang="nl-NL" sz="1200" smtClean="0"/>
              <a:pPr/>
              <a:t>9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387691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F5B00818-4471-4543-8B77-CE6E6E8ABC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4FBFF11E-674D-44CE-9808-AF60C1694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0244" name="Header Placeholder 3">
            <a:extLst>
              <a:ext uri="{FF2B5EF4-FFF2-40B4-BE49-F238E27FC236}">
                <a16:creationId xmlns:a16="http://schemas.microsoft.com/office/drawing/2014/main" id="{2F1D97F8-407C-48D2-806D-D3F231E7B7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245" name="Date Placeholder 4">
            <a:extLst>
              <a:ext uri="{FF2B5EF4-FFF2-40B4-BE49-F238E27FC236}">
                <a16:creationId xmlns:a16="http://schemas.microsoft.com/office/drawing/2014/main" id="{6BC8737B-22BC-42E5-BF88-0CD8E145A96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0BB7C6-80C5-4BBE-A8CD-153D50B28708}" type="datetime1">
              <a:rPr lang="en-US" altLang="nl-NL" sz="1200" smtClean="0"/>
              <a:pPr/>
              <a:t>9/19/2018</a:t>
            </a:fld>
            <a:endParaRPr lang="en-US" altLang="nl-NL" sz="1200"/>
          </a:p>
        </p:txBody>
      </p:sp>
      <p:sp>
        <p:nvSpPr>
          <p:cNvPr id="10246" name="Footer Placeholder 5">
            <a:extLst>
              <a:ext uri="{FF2B5EF4-FFF2-40B4-BE49-F238E27FC236}">
                <a16:creationId xmlns:a16="http://schemas.microsoft.com/office/drawing/2014/main" id="{F9992FC0-3EA3-428F-822F-613D4D6CD5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247" name="Slide Number Placeholder 6">
            <a:extLst>
              <a:ext uri="{FF2B5EF4-FFF2-40B4-BE49-F238E27FC236}">
                <a16:creationId xmlns:a16="http://schemas.microsoft.com/office/drawing/2014/main" id="{37868547-90F4-42DF-9B6E-FFFD8FAEDE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01F594-B083-4631-BBA7-9DF475EEB16F}" type="slidenum">
              <a:rPr lang="en-US" altLang="nl-NL" sz="1200" smtClean="0"/>
              <a:pPr/>
              <a:t>10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632093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 descr="hu vol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2" y="686250"/>
            <a:ext cx="4042858" cy="987270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 descr="hu volui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52" y="686255"/>
            <a:ext cx="3023980" cy="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0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1408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5"/>
          </p:nvPr>
        </p:nvSpPr>
        <p:spPr>
          <a:xfrm>
            <a:off x="6084002" y="1408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0" name="Tijdelijke aanduiding voor afbeelding 5"/>
          <p:cNvSpPr>
            <a:spLocks noGrp="1"/>
          </p:cNvSpPr>
          <p:nvPr>
            <p:ph type="pic" sz="quarter" idx="16"/>
          </p:nvPr>
        </p:nvSpPr>
        <p:spPr>
          <a:xfrm>
            <a:off x="3063645" y="1408"/>
            <a:ext cx="3023998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6" name="Rechthoek 25"/>
          <p:cNvSpPr/>
          <p:nvPr/>
        </p:nvSpPr>
        <p:spPr>
          <a:xfrm>
            <a:off x="531064" y="290226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ijdelijke aanduiding voor tekst 10"/>
          <p:cNvSpPr>
            <a:spLocks noGrp="1"/>
          </p:cNvSpPr>
          <p:nvPr>
            <p:ph type="body" sz="quarter" idx="17" hasCustomPrompt="1"/>
          </p:nvPr>
        </p:nvSpPr>
        <p:spPr>
          <a:xfrm>
            <a:off x="718224" y="284178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8" name="Tijdelijke aanduiding voor tekst 10"/>
          <p:cNvSpPr>
            <a:spLocks noGrp="1"/>
          </p:cNvSpPr>
          <p:nvPr>
            <p:ph type="body" sz="quarter" idx="18"/>
          </p:nvPr>
        </p:nvSpPr>
        <p:spPr>
          <a:xfrm flipH="1">
            <a:off x="718284" y="3414474"/>
            <a:ext cx="7670066" cy="1074185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313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0"/>
            <a:ext cx="4570483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5104925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5292080" y="623650"/>
            <a:ext cx="3096270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5292149" y="1196341"/>
            <a:ext cx="3096205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62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4573522" y="0"/>
            <a:ext cx="4570483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349374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718284" y="1196341"/>
            <a:ext cx="3493676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Afbeelding 6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pic>
        <p:nvPicPr>
          <p:cNvPr id="8" name="Afbeelding 7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61804"/>
            <a:ext cx="7551298" cy="657161"/>
          </a:xfr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“Quote”</a:t>
            </a:r>
          </a:p>
        </p:txBody>
      </p:sp>
      <p:pic>
        <p:nvPicPr>
          <p:cNvPr id="9" name="Afbeelding 8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pic>
        <p:nvPicPr>
          <p:cNvPr id="13" name="Afbeelding 12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6" name="Tekstvak 15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19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2"/>
            <a:ext cx="9144000" cy="18323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Tabelkop</a:t>
            </a:r>
          </a:p>
        </p:txBody>
      </p:sp>
    </p:spTree>
    <p:extLst>
      <p:ext uri="{BB962C8B-B14F-4D97-AF65-F5344CB8AC3E}">
        <p14:creationId xmlns:p14="http://schemas.microsoft.com/office/powerpoint/2010/main" val="1931038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Tabelkop</a:t>
            </a:r>
          </a:p>
        </p:txBody>
      </p:sp>
    </p:spTree>
    <p:extLst>
      <p:ext uri="{BB962C8B-B14F-4D97-AF65-F5344CB8AC3E}">
        <p14:creationId xmlns:p14="http://schemas.microsoft.com/office/powerpoint/2010/main" val="42435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349374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Tabelkop</a:t>
            </a:r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718284" y="1196341"/>
            <a:ext cx="3493676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32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pic>
        <p:nvPicPr>
          <p:cNvPr id="5" name="Afbeelding 4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pic>
        <p:nvPicPr>
          <p:cNvPr id="7" name="Afbeelding 6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8" name="Tekstvak 7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92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4"/>
          <p:cNvSpPr>
            <a:spLocks noGrp="1"/>
          </p:cNvSpPr>
          <p:nvPr>
            <p:ph type="pic" sz="quarter" idx="13"/>
          </p:nvPr>
        </p:nvSpPr>
        <p:spPr>
          <a:xfrm>
            <a:off x="0" y="6362"/>
            <a:ext cx="9144000" cy="33230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2" hasCustomPrompt="1"/>
          </p:nvPr>
        </p:nvSpPr>
        <p:spPr>
          <a:xfrm>
            <a:off x="531064" y="3695965"/>
            <a:ext cx="7857286" cy="792692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en-US" dirty="0" err="1"/>
              <a:t>Bijschrift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8919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_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 userDrawn="1"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9" y="623650"/>
            <a:ext cx="7553716" cy="457200"/>
          </a:xfrm>
        </p:spPr>
        <p:txBody>
          <a:bodyPr/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Inhoud vervolg</a:t>
            </a:r>
          </a:p>
        </p:txBody>
      </p:sp>
      <p:sp>
        <p:nvSpPr>
          <p:cNvPr id="6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9" y="1196341"/>
            <a:ext cx="7553716" cy="3292316"/>
          </a:xfrm>
        </p:spPr>
        <p:txBody>
          <a:bodyPr/>
          <a:lstStyle>
            <a:lvl1pPr marL="342900" indent="-342900">
              <a:buFont typeface="Arial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742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52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4" descr="HU logo payoff wit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  <p:sp>
        <p:nvSpPr>
          <p:cNvPr id="10" name="Rechthoek 9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720000" y="594001"/>
            <a:ext cx="7551298" cy="4847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nl-NL" sz="4200" b="1" dirty="0">
              <a:solidFill>
                <a:schemeClr val="bg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50572" y="539492"/>
            <a:ext cx="7200000" cy="46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HU logo payoff wit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  <p:sp>
        <p:nvSpPr>
          <p:cNvPr id="11" name="Rechthoek 10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/>
          <p:cNvSpPr txBox="1"/>
          <p:nvPr userDrawn="1"/>
        </p:nvSpPr>
        <p:spPr>
          <a:xfrm>
            <a:off x="720000" y="594001"/>
            <a:ext cx="7551298" cy="4847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nl-NL" sz="4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70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61804"/>
            <a:ext cx="7551298" cy="657161"/>
          </a:xfr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“Quote”</a:t>
            </a:r>
          </a:p>
        </p:txBody>
      </p:sp>
      <p:pic>
        <p:nvPicPr>
          <p:cNvPr id="9" name="Afbeelding 8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5" name="Tekstvak 14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19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8">
            <a:extLst>
              <a:ext uri="{FF2B5EF4-FFF2-40B4-BE49-F238E27FC236}">
                <a16:creationId xmlns:a16="http://schemas.microsoft.com/office/drawing/2014/main" id="{1FAD8B54-114E-41E2-8852-F8B02720B5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CA67A-5CD6-4CF4-8ABE-510CD1B570C0}" type="datetime1">
              <a:rPr lang="en-US" altLang="nl-NL"/>
              <a:pPr>
                <a:defRPr/>
              </a:pPr>
              <a:t>9/19/2018</a:t>
            </a:fld>
            <a:endParaRPr lang="en-US" altLang="nl-NL" sz="1050">
              <a:solidFill>
                <a:schemeClr val="tx1"/>
              </a:solidFill>
            </a:endParaRPr>
          </a:p>
        </p:txBody>
      </p:sp>
      <p:sp>
        <p:nvSpPr>
          <p:cNvPr id="5" name="Rectangle 49">
            <a:extLst>
              <a:ext uri="{FF2B5EF4-FFF2-40B4-BE49-F238E27FC236}">
                <a16:creationId xmlns:a16="http://schemas.microsoft.com/office/drawing/2014/main" id="{1695C770-C422-4399-A5A5-A6F2109572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940BC-02CA-48A8-8DD3-A37020CF9D4F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484BE0AF-2D55-4416-A9F1-F1942C573EE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 powerpoint template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73959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0"/>
          </p:nvPr>
        </p:nvSpPr>
        <p:spPr>
          <a:xfrm>
            <a:off x="0" y="1820466"/>
            <a:ext cx="9144000" cy="33230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50570" y="539490"/>
            <a:ext cx="7200000" cy="460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20" name="Afbeelding 19" descr="HU logo payoff wit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Afbeelding 15" descr="HU logo payoff wit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05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9" y="623650"/>
            <a:ext cx="7553716" cy="457200"/>
          </a:xfrm>
        </p:spPr>
        <p:txBody>
          <a:bodyPr/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Inhoud</a:t>
            </a:r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9" y="1196341"/>
            <a:ext cx="7553716" cy="3292316"/>
          </a:xfrm>
        </p:spPr>
        <p:txBody>
          <a:bodyPr/>
          <a:lstStyle>
            <a:lvl1pPr marL="342900" indent="-342900">
              <a:buFont typeface="Arial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hthoek 5"/>
          <p:cNvSpPr/>
          <p:nvPr userDrawn="1"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433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oud_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9" y="623650"/>
            <a:ext cx="7553716" cy="457200"/>
          </a:xfrm>
        </p:spPr>
        <p:txBody>
          <a:bodyPr/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Inhoud vervolg</a:t>
            </a:r>
          </a:p>
        </p:txBody>
      </p:sp>
      <p:sp>
        <p:nvSpPr>
          <p:cNvPr id="6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9" y="1196341"/>
            <a:ext cx="7553716" cy="3292316"/>
          </a:xfrm>
        </p:spPr>
        <p:txBody>
          <a:bodyPr/>
          <a:lstStyle>
            <a:lvl1pPr marL="342900" indent="-342900">
              <a:buFont typeface="Arial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hthoek 4"/>
          <p:cNvSpPr/>
          <p:nvPr userDrawn="1"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742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52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rti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8" y="623650"/>
            <a:ext cx="7670132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8" y="1196341"/>
            <a:ext cx="7670132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29770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528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rtikel_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718218" y="594516"/>
            <a:ext cx="7670132" cy="3894143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Font typeface="Arial"/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l-NL" dirty="0"/>
              <a:t>Vervolg</a:t>
            </a:r>
          </a:p>
        </p:txBody>
      </p:sp>
    </p:spTree>
    <p:extLst>
      <p:ext uri="{BB962C8B-B14F-4D97-AF65-F5344CB8AC3E}">
        <p14:creationId xmlns:p14="http://schemas.microsoft.com/office/powerpoint/2010/main" val="198086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-1512"/>
            <a:ext cx="4570483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5"/>
          <p:cNvSpPr>
            <a:spLocks noGrp="1"/>
          </p:cNvSpPr>
          <p:nvPr>
            <p:ph type="pic" sz="quarter" idx="15"/>
          </p:nvPr>
        </p:nvSpPr>
        <p:spPr>
          <a:xfrm>
            <a:off x="4570488" y="-1512"/>
            <a:ext cx="4570483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ekstvak 8"/>
          <p:cNvSpPr txBox="1"/>
          <p:nvPr/>
        </p:nvSpPr>
        <p:spPr>
          <a:xfrm>
            <a:off x="453006" y="4811317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531064" y="290226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/>
          <p:cNvSpPr txBox="1"/>
          <p:nvPr/>
        </p:nvSpPr>
        <p:spPr>
          <a:xfrm>
            <a:off x="453006" y="7028737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/>
              <a:t>‹nr.›</a:t>
            </a:fld>
            <a:endParaRPr lang="nl-NL" sz="800" dirty="0"/>
          </a:p>
        </p:txBody>
      </p:sp>
      <p:sp>
        <p:nvSpPr>
          <p:cNvPr id="27" name="Tijdelijke aanduiding voor tekst 10"/>
          <p:cNvSpPr>
            <a:spLocks noGrp="1"/>
          </p:cNvSpPr>
          <p:nvPr>
            <p:ph type="body" sz="quarter" idx="16" hasCustomPrompt="1"/>
          </p:nvPr>
        </p:nvSpPr>
        <p:spPr>
          <a:xfrm>
            <a:off x="718224" y="284178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8" name="Tijdelijke aanduiding voor tekst 10"/>
          <p:cNvSpPr>
            <a:spLocks noGrp="1"/>
          </p:cNvSpPr>
          <p:nvPr>
            <p:ph type="body" sz="quarter" idx="17"/>
          </p:nvPr>
        </p:nvSpPr>
        <p:spPr>
          <a:xfrm flipH="1">
            <a:off x="718284" y="3414474"/>
            <a:ext cx="7670066" cy="1074185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911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5"/>
          <p:cNvSpPr>
            <a:spLocks noGrp="1"/>
          </p:cNvSpPr>
          <p:nvPr>
            <p:ph type="pic" sz="quarter" idx="15"/>
          </p:nvPr>
        </p:nvSpPr>
        <p:spPr>
          <a:xfrm>
            <a:off x="6084002" y="2576512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pic>
        <p:nvPicPr>
          <p:cNvPr id="31" name="Afbeelding 30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8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2576512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0" name="Tijdelijke aanduiding voor afbeelding 5"/>
          <p:cNvSpPr>
            <a:spLocks noGrp="1"/>
          </p:cNvSpPr>
          <p:nvPr>
            <p:ph type="pic" sz="quarter" idx="16"/>
          </p:nvPr>
        </p:nvSpPr>
        <p:spPr>
          <a:xfrm>
            <a:off x="3063645" y="2576512"/>
            <a:ext cx="3023998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Rechthoek 15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718284" y="1196341"/>
            <a:ext cx="7670066" cy="110430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pic>
        <p:nvPicPr>
          <p:cNvPr id="12" name="Afbeelding 11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5" name="Tekstvak 14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2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750570" y="1369219"/>
            <a:ext cx="7637780" cy="12022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itel 4"/>
          <p:cNvSpPr>
            <a:spLocks noGrp="1"/>
          </p:cNvSpPr>
          <p:nvPr>
            <p:ph type="title"/>
          </p:nvPr>
        </p:nvSpPr>
        <p:spPr>
          <a:xfrm>
            <a:off x="750572" y="581675"/>
            <a:ext cx="7200000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  <p:pic>
        <p:nvPicPr>
          <p:cNvPr id="13" name="Afbeelding 12" descr="hu logo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69461"/>
          </a:xfrm>
          <a:prstGeom prst="rect">
            <a:avLst/>
          </a:prstGeom>
        </p:spPr>
      </p:pic>
      <p:sp>
        <p:nvSpPr>
          <p:cNvPr id="14" name="Tekstvak 13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/>
              <a:t>‹nr.›</a:t>
            </a:fld>
            <a:endParaRPr lang="nl-NL" sz="800" dirty="0"/>
          </a:p>
        </p:txBody>
      </p:sp>
      <p:pic>
        <p:nvPicPr>
          <p:cNvPr id="6" name="Afbeelding 5" descr="hu logo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69461"/>
          </a:xfrm>
          <a:prstGeom prst="rect">
            <a:avLst/>
          </a:prstGeom>
        </p:spPr>
      </p:pic>
      <p:sp>
        <p:nvSpPr>
          <p:cNvPr id="7" name="Tekstvak 6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/>
              <a:t>‹nr.›</a:t>
            </a:fld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93525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677" r:id="rId19"/>
    <p:sldLayoutId id="2147483685" r:id="rId20"/>
    <p:sldLayoutId id="2147483710" r:id="rId2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5284">
          <p15:clr>
            <a:srgbClr val="F26B43"/>
          </p15:clr>
        </p15:guide>
        <p15:guide id="4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uthowdoitknow.com/cpu_model_intro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8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altLang="nl-NL" dirty="0"/>
              <a:t>Introductie </a:t>
            </a:r>
          </a:p>
          <a:p>
            <a:r>
              <a:rPr lang="nl-NL" altLang="nl-NL" dirty="0"/>
              <a:t>Overzicht</a:t>
            </a:r>
          </a:p>
          <a:p>
            <a:r>
              <a:rPr lang="nl-NL" altLang="nl-NL" b="1" dirty="0"/>
              <a:t>Programma’s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b="1" dirty="0" err="1"/>
              <a:t>Substraction</a:t>
            </a:r>
            <a:endParaRPr lang="nl-NL" altLang="nl-NL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/>
              <a:t>Vermenigvuldigen</a:t>
            </a:r>
          </a:p>
          <a:p>
            <a:r>
              <a:rPr lang="nl-NL" altLang="nl-NL" dirty="0"/>
              <a:t>De buitenwereld</a:t>
            </a:r>
          </a:p>
          <a:p>
            <a:r>
              <a:rPr lang="nl-NL" altLang="nl-NL" dirty="0"/>
              <a:t>Hardware/software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/>
              <a:t>Operating System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0E7AFD-0A75-4B7F-BB9E-FDB1BB40D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32" y="891779"/>
            <a:ext cx="3331369" cy="367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00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Substraction</a:t>
            </a:r>
            <a:r>
              <a:rPr lang="nl-NL" dirty="0"/>
              <a:t>: 37-21 = ?</a:t>
            </a:r>
          </a:p>
          <a:p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DAD56-992B-4D99-BA75-53AD55E0FF9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06"/>
          <a:stretch>
            <a:fillRect/>
          </a:stretch>
        </p:blipFill>
        <p:spPr>
          <a:xfrm>
            <a:off x="2354400" y="1382400"/>
            <a:ext cx="3366000" cy="42131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2330059-2E72-480B-974B-105D0503E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82"/>
          <a:stretch>
            <a:fillRect/>
          </a:stretch>
        </p:blipFill>
        <p:spPr bwMode="auto">
          <a:xfrm>
            <a:off x="2354400" y="1382400"/>
            <a:ext cx="3366000" cy="100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C146B18-EB74-4BCE-8835-076FC4A3F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29"/>
          <a:stretch>
            <a:fillRect/>
          </a:stretch>
        </p:blipFill>
        <p:spPr bwMode="auto">
          <a:xfrm>
            <a:off x="2354400" y="1382400"/>
            <a:ext cx="3366000" cy="141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500D6FD-DFFE-4AF6-8E49-62E70E9DB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80"/>
          <a:stretch>
            <a:fillRect/>
          </a:stretch>
        </p:blipFill>
        <p:spPr bwMode="auto">
          <a:xfrm>
            <a:off x="2354400" y="1382400"/>
            <a:ext cx="3366000" cy="204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DEA90A6-EFFF-4D69-9850-A94A3DB5D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05"/>
          <a:stretch>
            <a:fillRect/>
          </a:stretch>
        </p:blipFill>
        <p:spPr bwMode="auto">
          <a:xfrm>
            <a:off x="2354400" y="1382400"/>
            <a:ext cx="3366000" cy="248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CFB81EE-E5D7-4239-95F4-F3AC74BA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2"/>
          <a:stretch>
            <a:fillRect/>
          </a:stretch>
        </p:blipFill>
        <p:spPr bwMode="auto">
          <a:xfrm>
            <a:off x="2354400" y="1382400"/>
            <a:ext cx="3366000" cy="291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CD22845A-59D7-49E8-80F1-40C2CBAE2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34" y="1383023"/>
            <a:ext cx="3364159" cy="356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7BEDA3-80CA-437A-8F12-C74D3D4C3F2E}"/>
              </a:ext>
            </a:extLst>
          </p:cNvPr>
          <p:cNvSpPr txBox="1">
            <a:spLocks/>
          </p:cNvSpPr>
          <p:nvPr/>
        </p:nvSpPr>
        <p:spPr bwMode="auto">
          <a:xfrm>
            <a:off x="2201459" y="912428"/>
            <a:ext cx="46291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nl-NL" sz="2400" kern="0" dirty="0" err="1"/>
              <a:t>Substraction</a:t>
            </a:r>
            <a:r>
              <a:rPr lang="nl-NL" sz="2400" kern="0" dirty="0"/>
              <a:t>: 37-21 = 16</a:t>
            </a:r>
          </a:p>
        </p:txBody>
      </p:sp>
    </p:spTree>
    <p:extLst>
      <p:ext uri="{BB962C8B-B14F-4D97-AF65-F5344CB8AC3E}">
        <p14:creationId xmlns:p14="http://schemas.microsoft.com/office/powerpoint/2010/main" val="15245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Substraction</a:t>
            </a:r>
            <a:endParaRPr lang="nl-NL" dirty="0"/>
          </a:p>
        </p:txBody>
      </p:sp>
      <p:pic>
        <p:nvPicPr>
          <p:cNvPr id="25603" name="Content Placeholder 13">
            <a:extLst>
              <a:ext uri="{FF2B5EF4-FFF2-40B4-BE49-F238E27FC236}">
                <a16:creationId xmlns:a16="http://schemas.microsoft.com/office/drawing/2014/main" id="{ED78F942-8227-4759-93F0-A7EF966D613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1477" y="1080850"/>
            <a:ext cx="4707200" cy="3531235"/>
          </a:xfrm>
        </p:spPr>
      </p:pic>
    </p:spTree>
    <p:extLst>
      <p:ext uri="{BB962C8B-B14F-4D97-AF65-F5344CB8AC3E}">
        <p14:creationId xmlns:p14="http://schemas.microsoft.com/office/powerpoint/2010/main" val="217268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altLang="nl-NL" dirty="0"/>
              <a:t>Introductie </a:t>
            </a:r>
          </a:p>
          <a:p>
            <a:r>
              <a:rPr lang="nl-NL" altLang="nl-NL" dirty="0"/>
              <a:t>Overzicht</a:t>
            </a:r>
          </a:p>
          <a:p>
            <a:r>
              <a:rPr lang="nl-NL" altLang="nl-NL" b="1" dirty="0"/>
              <a:t>Programma’s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 err="1"/>
              <a:t>Substraction</a:t>
            </a:r>
            <a:endParaRPr lang="nl-NL" alt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b="1" dirty="0"/>
              <a:t>Vermenigvuldigen</a:t>
            </a:r>
          </a:p>
          <a:p>
            <a:r>
              <a:rPr lang="nl-NL" altLang="nl-NL" dirty="0"/>
              <a:t>De buitenwereld</a:t>
            </a:r>
          </a:p>
          <a:p>
            <a:r>
              <a:rPr lang="nl-NL" altLang="nl-NL" dirty="0"/>
              <a:t>Hardware/software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/>
              <a:t>Operating System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0E7AFD-0A75-4B7F-BB9E-FDB1BB40D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32" y="891779"/>
            <a:ext cx="3331369" cy="367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51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Vermenigvuldigen</a:t>
            </a:r>
          </a:p>
        </p:txBody>
      </p:sp>
      <p:pic>
        <p:nvPicPr>
          <p:cNvPr id="29699" name="Content Placeholder 4">
            <a:extLst>
              <a:ext uri="{FF2B5EF4-FFF2-40B4-BE49-F238E27FC236}">
                <a16:creationId xmlns:a16="http://schemas.microsoft.com/office/drawing/2014/main" id="{465384EB-2195-4D40-AD5F-33643BC4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10"/>
          <a:stretch>
            <a:fillRect/>
          </a:stretch>
        </p:blipFill>
        <p:spPr bwMode="auto">
          <a:xfrm>
            <a:off x="2870598" y="1221582"/>
            <a:ext cx="3402806" cy="75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E8383BB-1046-47CD-8184-5CE9660A1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6"/>
          <a:stretch>
            <a:fillRect/>
          </a:stretch>
        </p:blipFill>
        <p:spPr bwMode="auto">
          <a:xfrm>
            <a:off x="2870598" y="1221581"/>
            <a:ext cx="3402806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D813D08-6613-45CE-A6DF-D66DC76BB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598" y="1221582"/>
            <a:ext cx="3402806" cy="368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D91B8A-2F5F-4E96-89ED-7BD284ED9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3404" y="4152900"/>
            <a:ext cx="3417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876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Vermenigvuldigen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65C44916-25F3-4B9F-B844-26B390116BE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398271" y="1080850"/>
            <a:ext cx="1368028" cy="4062650"/>
          </a:xfrm>
        </p:spPr>
        <p:txBody>
          <a:bodyPr lIns="90000" tIns="46800" rIns="90000" bIns="46800"/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defRPr/>
            </a:pPr>
            <a:r>
              <a:rPr lang="nl-NL" altLang="nl-NL" sz="1800" b="1" kern="0" dirty="0">
                <a:solidFill>
                  <a:srgbClr val="000000"/>
                </a:solidFill>
                <a:ea typeface="MS PGothic" panose="020B0600070205080204" pitchFamily="34" charset="-128"/>
              </a:rPr>
              <a:t>RAM </a:t>
            </a:r>
            <a:r>
              <a:rPr lang="nl-NL" altLang="nl-NL" sz="1800" b="1" kern="0" dirty="0" err="1">
                <a:solidFill>
                  <a:srgbClr val="000000"/>
                </a:solidFill>
                <a:ea typeface="MS PGothic" panose="020B0600070205080204" pitchFamily="34" charset="-128"/>
              </a:rPr>
              <a:t>Addr</a:t>
            </a:r>
            <a:endParaRPr lang="nl-NL" altLang="nl-NL" sz="1800" b="1" kern="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50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51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52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53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54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55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56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57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58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59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60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61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62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63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64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65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66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67</a:t>
            </a:r>
          </a:p>
          <a:p>
            <a:pPr algn="ctr">
              <a:lnSpc>
                <a:spcPct val="100000"/>
              </a:lnSpc>
            </a:pPr>
            <a:r>
              <a:rPr lang="nl-NL" altLang="nl-NL" sz="1200" dirty="0"/>
              <a:t>68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DD242B-C193-4B3F-A964-7A7024303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899" y="1080849"/>
            <a:ext cx="1242041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819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nl-NL" altLang="nl-NL" sz="1800" b="1" kern="0" dirty="0"/>
              <a:t>Instructie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Data R3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0000 0001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XOR R2,R2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CLF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SHR R0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JC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59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JMP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61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CLF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ADD R1, R2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CLF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SHL R1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SHL R3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JC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68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JMP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53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Next program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AD0003-4E47-421B-80F9-534A2F9A9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541" y="1080850"/>
            <a:ext cx="3745449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819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nl-NL" altLang="nl-NL" sz="1800" b="1" kern="0" dirty="0"/>
              <a:t>Uitleg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Volgende byte gaat in R3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De waarde 1 die dus in R3 gaat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Stop 0 in R2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Reset alle </a:t>
            </a:r>
            <a:r>
              <a:rPr lang="nl-NL" altLang="nl-NL" sz="1200" dirty="0" err="1">
                <a:solidFill>
                  <a:schemeClr val="tx1"/>
                </a:solidFill>
                <a:ea typeface="+mn-ea"/>
              </a:rPr>
              <a:t>flags</a:t>
            </a:r>
            <a:endParaRPr lang="nl-NL" altLang="nl-NL" sz="1200" dirty="0">
              <a:solidFill>
                <a:schemeClr val="tx1"/>
              </a:solidFill>
              <a:ea typeface="+mn-ea"/>
            </a:endParaRP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Stop 1 bit in de </a:t>
            </a:r>
            <a:r>
              <a:rPr lang="nl-NL" altLang="nl-NL" sz="1200" dirty="0" err="1">
                <a:solidFill>
                  <a:schemeClr val="tx1"/>
                </a:solidFill>
                <a:ea typeface="+mn-ea"/>
              </a:rPr>
              <a:t>carry</a:t>
            </a: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 </a:t>
            </a:r>
            <a:r>
              <a:rPr lang="nl-NL" altLang="nl-NL" sz="1200" dirty="0" err="1">
                <a:solidFill>
                  <a:schemeClr val="tx1"/>
                </a:solidFill>
                <a:ea typeface="+mn-ea"/>
              </a:rPr>
              <a:t>flag</a:t>
            </a:r>
            <a:endParaRPr lang="nl-NL" altLang="nl-NL" sz="1200" dirty="0">
              <a:solidFill>
                <a:schemeClr val="tx1"/>
              </a:solidFill>
              <a:ea typeface="+mn-ea"/>
            </a:endParaRP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Spring als </a:t>
            </a:r>
            <a:r>
              <a:rPr lang="nl-NL" altLang="nl-NL" sz="1200" dirty="0" err="1">
                <a:solidFill>
                  <a:schemeClr val="tx1"/>
                </a:solidFill>
                <a:ea typeface="+mn-ea"/>
              </a:rPr>
              <a:t>carry</a:t>
            </a: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 aan is naar onderstaand adres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Het adres waar dan naar gesprongen wordt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Spring naar het onderstaande adres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Het adres waarna gesproken wordt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Reset alle vlaggen (hier begint het optellen)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Tell R1 bij R2 op.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Reset alle </a:t>
            </a:r>
            <a:r>
              <a:rPr lang="nl-NL" altLang="nl-NL" sz="1200" dirty="0" err="1">
                <a:solidFill>
                  <a:schemeClr val="tx1"/>
                </a:solidFill>
                <a:ea typeface="+mn-ea"/>
              </a:rPr>
              <a:t>flags</a:t>
            </a:r>
            <a:endParaRPr lang="nl-NL" altLang="nl-NL" sz="1200" dirty="0">
              <a:solidFill>
                <a:schemeClr val="tx1"/>
              </a:solidFill>
              <a:ea typeface="+mn-ea"/>
            </a:endParaRP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Shift R1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Shift R3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Spring als </a:t>
            </a:r>
            <a:r>
              <a:rPr lang="nl-NL" altLang="nl-NL" sz="1200" dirty="0" err="1">
                <a:solidFill>
                  <a:schemeClr val="tx1"/>
                </a:solidFill>
                <a:ea typeface="+mn-ea"/>
              </a:rPr>
              <a:t>carry</a:t>
            </a: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 aan is naar onderstaand adres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Het adres waarnaar toe gesprongen wordt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Spring naar onderstaand adres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Het adres waarna toe gesprongen wordt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altLang="nl-NL" sz="1200" dirty="0">
                <a:solidFill>
                  <a:schemeClr val="tx1"/>
                </a:solidFill>
                <a:ea typeface="+mn-ea"/>
              </a:rPr>
              <a:t>Start van een volgende programma.</a:t>
            </a:r>
          </a:p>
        </p:txBody>
      </p:sp>
    </p:spTree>
    <p:extLst>
      <p:ext uri="{BB962C8B-B14F-4D97-AF65-F5344CB8AC3E}">
        <p14:creationId xmlns:p14="http://schemas.microsoft.com/office/powerpoint/2010/main" val="3114607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altLang="nl-NL" dirty="0"/>
              <a:t>Introductie </a:t>
            </a:r>
          </a:p>
          <a:p>
            <a:r>
              <a:rPr lang="nl-NL" altLang="nl-NL" dirty="0"/>
              <a:t>Overzicht</a:t>
            </a:r>
          </a:p>
          <a:p>
            <a:r>
              <a:rPr lang="nl-NL" altLang="nl-NL" dirty="0"/>
              <a:t>Programma’s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 err="1"/>
              <a:t>Substraction</a:t>
            </a:r>
            <a:endParaRPr lang="nl-NL" alt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/>
              <a:t>Vermenigvuldigen</a:t>
            </a:r>
          </a:p>
          <a:p>
            <a:r>
              <a:rPr lang="nl-NL" altLang="nl-NL" b="1" dirty="0"/>
              <a:t>De buitenwereld</a:t>
            </a:r>
          </a:p>
          <a:p>
            <a:r>
              <a:rPr lang="nl-NL" altLang="nl-NL" dirty="0"/>
              <a:t>Hardware/software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/>
              <a:t>Operating System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0E7AFD-0A75-4B7F-BB9E-FDB1BB40D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32" y="891779"/>
            <a:ext cx="3331369" cy="367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89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Outside</a:t>
            </a:r>
            <a:r>
              <a:rPr lang="nl-NL" dirty="0"/>
              <a:t> </a:t>
            </a:r>
            <a:r>
              <a:rPr lang="nl-NL" dirty="0" err="1"/>
              <a:t>world</a:t>
            </a:r>
            <a:endParaRPr lang="nl-NL" dirty="0"/>
          </a:p>
        </p:txBody>
      </p:sp>
      <p:pic>
        <p:nvPicPr>
          <p:cNvPr id="35843" name="Content Placeholder 4">
            <a:extLst>
              <a:ext uri="{FF2B5EF4-FFF2-40B4-BE49-F238E27FC236}">
                <a16:creationId xmlns:a16="http://schemas.microsoft.com/office/drawing/2014/main" id="{67C799D3-91BF-4BEB-9651-1FD68859C97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0877" y="1080850"/>
            <a:ext cx="6248400" cy="3562350"/>
          </a:xfrm>
        </p:spPr>
      </p:pic>
    </p:spTree>
    <p:extLst>
      <p:ext uri="{BB962C8B-B14F-4D97-AF65-F5344CB8AC3E}">
        <p14:creationId xmlns:p14="http://schemas.microsoft.com/office/powerpoint/2010/main" val="944180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altLang="nl-NL" dirty="0"/>
              <a:t>Introductie </a:t>
            </a:r>
          </a:p>
          <a:p>
            <a:r>
              <a:rPr lang="nl-NL" altLang="nl-NL" dirty="0"/>
              <a:t>Overzicht</a:t>
            </a:r>
          </a:p>
          <a:p>
            <a:r>
              <a:rPr lang="nl-NL" altLang="nl-NL" dirty="0"/>
              <a:t>Programma’s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 err="1"/>
              <a:t>Substraction</a:t>
            </a:r>
            <a:endParaRPr lang="nl-NL" alt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/>
              <a:t>Vermenigvuldigen</a:t>
            </a:r>
          </a:p>
          <a:p>
            <a:r>
              <a:rPr lang="nl-NL" altLang="nl-NL" dirty="0"/>
              <a:t>De buitenwereld</a:t>
            </a:r>
          </a:p>
          <a:p>
            <a:r>
              <a:rPr lang="nl-NL" altLang="nl-NL" b="1" dirty="0"/>
              <a:t>Hardware/software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b="1" dirty="0"/>
              <a:t>Operating System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0E7AFD-0A75-4B7F-BB9E-FDB1BB40D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813" y="891779"/>
            <a:ext cx="3331369" cy="367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242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6">
            <a:extLst>
              <a:ext uri="{FF2B5EF4-FFF2-40B4-BE49-F238E27FC236}">
                <a16:creationId xmlns:a16="http://schemas.microsoft.com/office/drawing/2014/main" id="{E43C37E0-366F-43AF-A6C5-4FA5FCD7D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152" y="2957513"/>
            <a:ext cx="3131344" cy="258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Hardware / Software</a:t>
            </a:r>
          </a:p>
        </p:txBody>
      </p:sp>
      <p:pic>
        <p:nvPicPr>
          <p:cNvPr id="39939" name="Content Placeholder 4">
            <a:extLst>
              <a:ext uri="{FF2B5EF4-FFF2-40B4-BE49-F238E27FC236}">
                <a16:creationId xmlns:a16="http://schemas.microsoft.com/office/drawing/2014/main" id="{0107C3FF-E94F-43BD-A1BC-8A3859F59D0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9152" y="1080850"/>
            <a:ext cx="5911850" cy="1960563"/>
          </a:xfrm>
        </p:spPr>
      </p:pic>
      <p:pic>
        <p:nvPicPr>
          <p:cNvPr id="39941" name="Picture 8">
            <a:extLst>
              <a:ext uri="{FF2B5EF4-FFF2-40B4-BE49-F238E27FC236}">
                <a16:creationId xmlns:a16="http://schemas.microsoft.com/office/drawing/2014/main" id="{DE3BF009-4145-4939-A16A-4F4C66DF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77" y="3456385"/>
            <a:ext cx="681038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10">
            <a:extLst>
              <a:ext uri="{FF2B5EF4-FFF2-40B4-BE49-F238E27FC236}">
                <a16:creationId xmlns:a16="http://schemas.microsoft.com/office/drawing/2014/main" id="{7B78DAFB-5C65-4645-B63A-40930198E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37" y="4306491"/>
            <a:ext cx="681038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12">
            <a:extLst>
              <a:ext uri="{FF2B5EF4-FFF2-40B4-BE49-F238E27FC236}">
                <a16:creationId xmlns:a16="http://schemas.microsoft.com/office/drawing/2014/main" id="{AB3C2D84-BC84-47A6-802E-339B9FB4C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315" y="3287316"/>
            <a:ext cx="10191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14">
            <a:extLst>
              <a:ext uri="{FF2B5EF4-FFF2-40B4-BE49-F238E27FC236}">
                <a16:creationId xmlns:a16="http://schemas.microsoft.com/office/drawing/2014/main" id="{C818F940-E040-44BD-ACB2-71AA64B5D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115" y="4137423"/>
            <a:ext cx="992981" cy="99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5" name="Picture 16">
            <a:extLst>
              <a:ext uri="{FF2B5EF4-FFF2-40B4-BE49-F238E27FC236}">
                <a16:creationId xmlns:a16="http://schemas.microsoft.com/office/drawing/2014/main" id="{DAC2744A-DE33-45B1-AF5D-FE282BDD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02" y="328731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6" name="Picture 18">
            <a:extLst>
              <a:ext uri="{FF2B5EF4-FFF2-40B4-BE49-F238E27FC236}">
                <a16:creationId xmlns:a16="http://schemas.microsoft.com/office/drawing/2014/main" id="{6B1B5F22-19CD-4A20-B966-08CBA304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49" y="4306491"/>
            <a:ext cx="775097" cy="775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23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50572" y="618209"/>
            <a:ext cx="7200000" cy="461665"/>
          </a:xfrm>
        </p:spPr>
        <p:txBody>
          <a:bodyPr/>
          <a:lstStyle/>
          <a:p>
            <a:pPr>
              <a:lnSpc>
                <a:spcPts val="3800"/>
              </a:lnSpc>
            </a:pPr>
            <a:r>
              <a:rPr lang="nl-NL" sz="3600" dirty="0"/>
              <a:t>Computer Systemen en Netwerken</a:t>
            </a:r>
            <a:br>
              <a:rPr lang="nl-NL" sz="3600" dirty="0"/>
            </a:br>
            <a:r>
              <a:rPr lang="nl-NL" sz="3600" b="0" dirty="0"/>
              <a:t>Computer Systemen - 5</a:t>
            </a:r>
            <a:br>
              <a:rPr lang="nl-NL" sz="3600" b="0" dirty="0"/>
            </a:br>
            <a:endParaRPr lang="nl-NL" sz="3600" b="0" dirty="0"/>
          </a:p>
        </p:txBody>
      </p:sp>
    </p:spTree>
    <p:extLst>
      <p:ext uri="{BB962C8B-B14F-4D97-AF65-F5344CB8AC3E}">
        <p14:creationId xmlns:p14="http://schemas.microsoft.com/office/powerpoint/2010/main" val="1112183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Operating System</a:t>
            </a:r>
          </a:p>
        </p:txBody>
      </p:sp>
      <p:pic>
        <p:nvPicPr>
          <p:cNvPr id="41987" name="Content Placeholder 4">
            <a:extLst>
              <a:ext uri="{FF2B5EF4-FFF2-40B4-BE49-F238E27FC236}">
                <a16:creationId xmlns:a16="http://schemas.microsoft.com/office/drawing/2014/main" id="{C298FA4B-3C1B-49B1-8BE9-157F826A345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8219" y="1080454"/>
            <a:ext cx="3151188" cy="1970088"/>
          </a:xfrm>
        </p:spPr>
      </p:pic>
      <p:pic>
        <p:nvPicPr>
          <p:cNvPr id="41988" name="Picture 6">
            <a:extLst>
              <a:ext uri="{FF2B5EF4-FFF2-40B4-BE49-F238E27FC236}">
                <a16:creationId xmlns:a16="http://schemas.microsoft.com/office/drawing/2014/main" id="{6B9691D9-DDB9-4875-AA40-40FAB011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95" y="1080454"/>
            <a:ext cx="3144440" cy="197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8">
            <a:extLst>
              <a:ext uri="{FF2B5EF4-FFF2-40B4-BE49-F238E27FC236}">
                <a16:creationId xmlns:a16="http://schemas.microsoft.com/office/drawing/2014/main" id="{A56FA2C0-CF9F-4C45-A030-3809DE79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31" y="3112851"/>
            <a:ext cx="2934891" cy="183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652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600"/>
            <a:ext cx="3672998" cy="5573594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CS 5 en nu?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 flipH="1">
            <a:off x="5292146" y="1196341"/>
            <a:ext cx="3452283" cy="3292316"/>
          </a:xfrm>
        </p:spPr>
        <p:txBody>
          <a:bodyPr/>
          <a:lstStyle/>
          <a:p>
            <a:r>
              <a:rPr lang="nl-NL" altLang="nl-NL" dirty="0"/>
              <a:t>CS 5: 	lezen blz. 141 t/m 145                  </a:t>
            </a:r>
          </a:p>
          <a:p>
            <a:r>
              <a:rPr lang="nl-NL" altLang="nl-NL" dirty="0"/>
              <a:t>                           &amp;171 t/m 178</a:t>
            </a:r>
          </a:p>
          <a:p>
            <a:endParaRPr lang="nl-NL" altLang="nl-NL" dirty="0"/>
          </a:p>
          <a:p>
            <a:r>
              <a:rPr lang="nl-NL" altLang="nl-NL" dirty="0"/>
              <a:t>Maken: opdrachten canvas</a:t>
            </a:r>
            <a:br>
              <a:rPr lang="fr-FR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980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770"/>
            <a:ext cx="3672998" cy="5573594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Boek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CS 1: 	1 t/m 39</a:t>
            </a:r>
          </a:p>
          <a:p>
            <a:r>
              <a:rPr lang="fr-FR" dirty="0"/>
              <a:t>CS 2: 	40 t/m 65</a:t>
            </a:r>
          </a:p>
          <a:p>
            <a:r>
              <a:rPr lang="fr-FR" dirty="0"/>
              <a:t>CS 3: 	66 t/m 107</a:t>
            </a:r>
          </a:p>
          <a:p>
            <a:r>
              <a:rPr lang="fr-FR" dirty="0"/>
              <a:t>CS 4: 	108 t/m 140</a:t>
            </a:r>
          </a:p>
          <a:p>
            <a:r>
              <a:rPr lang="fr-FR" b="1" dirty="0"/>
              <a:t>CS 5: 	141 t/m 145 &amp;</a:t>
            </a:r>
            <a:br>
              <a:rPr lang="fr-FR" b="1" dirty="0"/>
            </a:br>
            <a:r>
              <a:rPr lang="fr-FR" b="1" dirty="0"/>
              <a:t>		171 t/m 178</a:t>
            </a:r>
            <a:br>
              <a:rPr lang="fr-FR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952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altLang="nl-NL" b="1" dirty="0"/>
              <a:t>Introductie</a:t>
            </a:r>
            <a:r>
              <a:rPr lang="nl-NL" altLang="nl-NL" dirty="0"/>
              <a:t> </a:t>
            </a:r>
          </a:p>
          <a:p>
            <a:r>
              <a:rPr lang="nl-NL" altLang="nl-NL" dirty="0"/>
              <a:t>Overzicht</a:t>
            </a:r>
          </a:p>
          <a:p>
            <a:r>
              <a:rPr lang="nl-NL" altLang="nl-NL" dirty="0"/>
              <a:t>Programma’s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 err="1"/>
              <a:t>Substraction</a:t>
            </a:r>
            <a:endParaRPr lang="nl-NL" alt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/>
              <a:t>Vermenigvuldigen</a:t>
            </a:r>
          </a:p>
          <a:p>
            <a:r>
              <a:rPr lang="nl-NL" altLang="nl-NL" dirty="0"/>
              <a:t>De buitenwereld</a:t>
            </a:r>
          </a:p>
          <a:p>
            <a:r>
              <a:rPr lang="nl-NL" altLang="nl-NL" dirty="0"/>
              <a:t>Hardware/software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327959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Introductie: </a:t>
            </a:r>
            <a:r>
              <a:rPr lang="nl-NL" dirty="0"/>
              <a:t>Simone </a:t>
            </a:r>
            <a:r>
              <a:rPr lang="nl-NL" dirty="0" err="1"/>
              <a:t>Giertz</a:t>
            </a:r>
            <a:endParaRPr lang="nl-NL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0D3D01A-2607-42ED-8E3D-4971470EE2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2052636" y="1127920"/>
            <a:ext cx="5038725" cy="3360737"/>
          </a:xfrm>
        </p:spPr>
      </p:pic>
      <p:pic>
        <p:nvPicPr>
          <p:cNvPr id="4" name="Simone Giertz and Her Ingenious Robot Helpers">
            <a:hlinkClick r:id="" action="ppaction://media"/>
            <a:extLst>
              <a:ext uri="{FF2B5EF4-FFF2-40B4-BE49-F238E27FC236}">
                <a16:creationId xmlns:a16="http://schemas.microsoft.com/office/drawing/2014/main" id="{8DCC8CD4-088C-453D-9C7E-B25AB5A3CE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6215" y="1113588"/>
            <a:ext cx="6231566" cy="35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7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altLang="nl-NL" dirty="0"/>
              <a:t>Introductie </a:t>
            </a:r>
          </a:p>
          <a:p>
            <a:r>
              <a:rPr lang="nl-NL" altLang="nl-NL" b="1" dirty="0"/>
              <a:t>Overzicht</a:t>
            </a:r>
          </a:p>
          <a:p>
            <a:r>
              <a:rPr lang="nl-NL" altLang="nl-NL" dirty="0"/>
              <a:t>Programma’s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 err="1"/>
              <a:t>Substraction</a:t>
            </a:r>
            <a:endParaRPr lang="nl-NL" alt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/>
              <a:t>Vermenigvuldigen</a:t>
            </a:r>
          </a:p>
          <a:p>
            <a:r>
              <a:rPr lang="nl-NL" altLang="nl-NL" dirty="0"/>
              <a:t>De buitenwereld</a:t>
            </a:r>
          </a:p>
          <a:p>
            <a:r>
              <a:rPr lang="nl-NL" altLang="nl-NL" dirty="0"/>
              <a:t>Hardware/software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altLang="nl-NL" dirty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32966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Computer</a:t>
            </a:r>
          </a:p>
        </p:txBody>
      </p:sp>
      <p:pic>
        <p:nvPicPr>
          <p:cNvPr id="15363" name="Content Placeholder 4">
            <a:extLst>
              <a:ext uri="{FF2B5EF4-FFF2-40B4-BE49-F238E27FC236}">
                <a16:creationId xmlns:a16="http://schemas.microsoft.com/office/drawing/2014/main" id="{E0F764A4-3930-4543-A376-50A159F806E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693" y="1080850"/>
            <a:ext cx="7526768" cy="3829803"/>
          </a:xfrm>
        </p:spPr>
      </p:pic>
    </p:spTree>
    <p:extLst>
      <p:ext uri="{BB962C8B-B14F-4D97-AF65-F5344CB8AC3E}">
        <p14:creationId xmlns:p14="http://schemas.microsoft.com/office/powerpoint/2010/main" val="3289671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Computer</a:t>
            </a:r>
          </a:p>
        </p:txBody>
      </p:sp>
      <p:pic>
        <p:nvPicPr>
          <p:cNvPr id="17412" name="Content Placeholder 4">
            <a:extLst>
              <a:ext uri="{FF2B5EF4-FFF2-40B4-BE49-F238E27FC236}">
                <a16:creationId xmlns:a16="http://schemas.microsoft.com/office/drawing/2014/main" id="{402C1C75-4462-40D4-8EC2-919AEA55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92" y="999641"/>
            <a:ext cx="6591700" cy="369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Box 4">
            <a:extLst>
              <a:ext uri="{FF2B5EF4-FFF2-40B4-BE49-F238E27FC236}">
                <a16:creationId xmlns:a16="http://schemas.microsoft.com/office/drawing/2014/main" id="{C96F7DDC-7E12-439A-8CF2-29824354C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3544" y="4675585"/>
            <a:ext cx="6072047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chemeClr val="tx1"/>
                </a:solidFill>
                <a:hlinkClick r:id="rId4"/>
              </a:rPr>
              <a:t>http://buthowdoitknow.com/cpu_model_intro.html</a:t>
            </a:r>
            <a:endParaRPr lang="nl-NL" altLang="nl-NL" sz="21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nl-NL" altLang="nl-NL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6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EAF5006B-AE06-4580-96E3-B328C47F6B2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525302" y="1080850"/>
            <a:ext cx="1292225" cy="3876161"/>
          </a:xfrm>
        </p:spPr>
        <p:txBody>
          <a:bodyPr/>
          <a:lstStyle/>
          <a:p>
            <a:r>
              <a:rPr lang="nl-NL" altLang="nl-NL" sz="1800" b="1" dirty="0"/>
              <a:t>Code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1000 Ra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1001 Ra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1010 Ra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1011 Ra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1100 Ra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1101 Ra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1110 Ra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1111 Ra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0000 Ra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0001 Ra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0010 00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0011 00 Rb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0100 00 00</a:t>
            </a: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0101 </a:t>
            </a:r>
            <a:r>
              <a:rPr lang="nl-NL" altLang="nl-NL" sz="1500" dirty="0" err="1">
                <a:latin typeface="Consolas" panose="020B0609020204030204" pitchFamily="49" charset="0"/>
              </a:rPr>
              <a:t>caez</a:t>
            </a:r>
            <a:endParaRPr lang="nl-NL" altLang="nl-NL" sz="1500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nl-NL" altLang="nl-NL" sz="1500" dirty="0">
                <a:latin typeface="Consolas" panose="020B0609020204030204" pitchFamily="49" charset="0"/>
              </a:rPr>
              <a:t>0110 00 00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AE896-64EB-46E8-974E-F0A8A8C0EBF4}"/>
              </a:ext>
            </a:extLst>
          </p:cNvPr>
          <p:cNvSpPr txBox="1">
            <a:spLocks/>
          </p:cNvSpPr>
          <p:nvPr/>
        </p:nvSpPr>
        <p:spPr bwMode="auto">
          <a:xfrm>
            <a:off x="3003446" y="1080850"/>
            <a:ext cx="1769081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819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nl-NL" sz="1800" b="1" kern="0" dirty="0"/>
              <a:t>Language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ADD	Ra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SHR	Ra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SHL	Ra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NOT	Ra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AND	Ra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OR	Ra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XOR	Ra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CMP	Ra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LD	Ra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ST	Ra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DATA	Rb, </a:t>
            </a:r>
            <a:r>
              <a:rPr lang="nl-NL" sz="15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Addr</a:t>
            </a:r>
            <a:endParaRPr lang="nl-NL" sz="15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JMPR	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JMP	</a:t>
            </a:r>
            <a:r>
              <a:rPr lang="nl-NL" sz="15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Addr</a:t>
            </a:r>
            <a:endParaRPr lang="nl-NL" sz="15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JCAEZ </a:t>
            </a:r>
            <a:r>
              <a:rPr lang="nl-NL" sz="15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Addr</a:t>
            </a:r>
            <a:endParaRPr lang="nl-NL" sz="15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tabLst>
                <a:tab pos="720000" algn="l"/>
              </a:tabLst>
              <a:defRPr/>
            </a:pPr>
            <a:r>
              <a:rPr lang="nl-NL" sz="15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CLF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5FB75E-5A6A-474B-8935-B279DDFC55A6}"/>
              </a:ext>
            </a:extLst>
          </p:cNvPr>
          <p:cNvSpPr txBox="1">
            <a:spLocks/>
          </p:cNvSpPr>
          <p:nvPr/>
        </p:nvSpPr>
        <p:spPr bwMode="auto">
          <a:xfrm>
            <a:off x="4956233" y="1080850"/>
            <a:ext cx="2943225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819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nl-NL" sz="1800" b="1" kern="0" dirty="0"/>
              <a:t>Betekenis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Tel Ra bij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Shift Ra naar rechts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Shift Ra naar links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Inverteer Ra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Ra AND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Ra OR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Ra XOR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Vergelijk Ra en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Laad de byte op adres Ra in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Sla de byte in Rb op in adres Ra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Zet de volgende byte in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Spring naar adres in Rb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Spring naar adres in next byte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 err="1">
                <a:solidFill>
                  <a:schemeClr val="tx1"/>
                </a:solidFill>
                <a:ea typeface="+mn-ea"/>
              </a:rPr>
              <a:t>Jump</a:t>
            </a:r>
            <a:r>
              <a:rPr lang="nl-NL" sz="1500" dirty="0">
                <a:solidFill>
                  <a:schemeClr val="tx1"/>
                </a:solidFill>
                <a:ea typeface="+mn-ea"/>
              </a:rPr>
              <a:t> als </a:t>
            </a:r>
            <a:r>
              <a:rPr lang="nl-NL" sz="1500" dirty="0" err="1">
                <a:solidFill>
                  <a:schemeClr val="tx1"/>
                </a:solidFill>
                <a:ea typeface="+mn-ea"/>
              </a:rPr>
              <a:t>flag</a:t>
            </a:r>
            <a:r>
              <a:rPr lang="nl-NL" sz="1500" dirty="0">
                <a:solidFill>
                  <a:schemeClr val="tx1"/>
                </a:solidFill>
                <a:ea typeface="+mn-ea"/>
              </a:rPr>
              <a:t> aan is</a:t>
            </a:r>
          </a:p>
          <a:p>
            <a:pPr marL="0" indent="0" defTabSz="457200" eaLnBrk="1" hangingPunct="1">
              <a:spcBef>
                <a:spcPts val="0"/>
              </a:spcBef>
              <a:buClr>
                <a:schemeClr val="accent1"/>
              </a:buClr>
              <a:buNone/>
              <a:defRPr/>
            </a:pPr>
            <a:r>
              <a:rPr lang="nl-NL" sz="1500" dirty="0">
                <a:solidFill>
                  <a:schemeClr val="tx1"/>
                </a:solidFill>
                <a:ea typeface="+mn-ea"/>
              </a:rPr>
              <a:t>Reset alle vlaggen.</a:t>
            </a:r>
          </a:p>
        </p:txBody>
      </p:sp>
    </p:spTree>
    <p:extLst>
      <p:ext uri="{BB962C8B-B14F-4D97-AF65-F5344CB8AC3E}">
        <p14:creationId xmlns:p14="http://schemas.microsoft.com/office/powerpoint/2010/main" val="2838386185"/>
      </p:ext>
    </p:extLst>
  </p:cSld>
  <p:clrMapOvr>
    <a:masterClrMapping/>
  </p:clrMapOvr>
</p:sld>
</file>

<file path=ppt/theme/theme1.xml><?xml version="1.0" encoding="utf-8"?>
<a:theme xmlns:a="http://schemas.openxmlformats.org/drawingml/2006/main" name="HU_powerpoint_breed">
  <a:themeElements>
    <a:clrScheme name="Custom 1">
      <a:dk1>
        <a:srgbClr val="000000"/>
      </a:dk1>
      <a:lt1>
        <a:srgbClr val="FFFFFF"/>
      </a:lt1>
      <a:dk2>
        <a:srgbClr val="E6302B"/>
      </a:dk2>
      <a:lt2>
        <a:srgbClr val="00A1E1"/>
      </a:lt2>
      <a:accent1>
        <a:srgbClr val="00A1E1"/>
      </a:accent1>
      <a:accent2>
        <a:srgbClr val="E6302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5070"/>
      </a:hlink>
      <a:folHlink>
        <a:srgbClr val="00507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796EE37D-5647-4662-BB79-15518921F6B5}" vid="{A1B28E58-686D-4E0F-A461-B9181A227D38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HU_powerpoint_breed</Template>
  <TotalTime>0</TotalTime>
  <Words>517</Words>
  <Application>Microsoft Office PowerPoint</Application>
  <PresentationFormat>Diavoorstelling (16:9)</PresentationFormat>
  <Paragraphs>270</Paragraphs>
  <Slides>21</Slides>
  <Notes>20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7" baseType="lpstr">
      <vt:lpstr>MS PGothic</vt:lpstr>
      <vt:lpstr>Arial</vt:lpstr>
      <vt:lpstr>Calibri</vt:lpstr>
      <vt:lpstr>Consolas</vt:lpstr>
      <vt:lpstr>Zapf Dingbats</vt:lpstr>
      <vt:lpstr>HU_powerpoint_breed</vt:lpstr>
      <vt:lpstr>PowerPoint-presentatie</vt:lpstr>
      <vt:lpstr>Computer Systemen en Netwerken Computer Systemen - 5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2018-08-27T16:18:12Z</dcterms:created>
  <dcterms:modified xsi:type="dcterms:W3CDTF">2018-09-19T15:43:13Z</dcterms:modified>
</cp:coreProperties>
</file>